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F8"/>
    <a:srgbClr val="483D3F"/>
    <a:srgbClr val="F3DE8A"/>
    <a:srgbClr val="4CA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22" d="100"/>
          <a:sy n="22" d="100"/>
        </p:scale>
        <p:origin x="28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67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8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72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895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81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42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68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63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674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5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B3FF2-5E7D-4F56-AD87-544D151E5495}" type="datetimeFigureOut">
              <a:rPr lang="es-MX" smtClean="0"/>
              <a:t>29/08/2017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2AF7A-B39A-4FA3-9644-BF8EAF19E5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77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36915" y="492312"/>
            <a:ext cx="26038628" cy="3219429"/>
          </a:xfrm>
          <a:prstGeom prst="rect">
            <a:avLst/>
          </a:prstGeom>
          <a:solidFill>
            <a:srgbClr val="4CAF50"/>
          </a:solidFill>
          <a:ln>
            <a:solidFill>
              <a:srgbClr val="4CAF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60031" y="361682"/>
            <a:ext cx="24480361" cy="2904031"/>
          </a:xfrm>
        </p:spPr>
        <p:txBody>
          <a:bodyPr>
            <a:noAutofit/>
          </a:bodyPr>
          <a:lstStyle/>
          <a:p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600051" y="4321342"/>
            <a:ext cx="21600319" cy="2384259"/>
          </a:xfrm>
        </p:spPr>
        <p:txBody>
          <a:bodyPr>
            <a:normAutofit/>
          </a:bodyPr>
          <a:lstStyle/>
          <a:p>
            <a:r>
              <a:rPr lang="es-MX" sz="5400" dirty="0"/>
              <a:t>Primer Autor</a:t>
            </a:r>
            <a:r>
              <a:rPr lang="es-MX" sz="5400" baseline="30000" dirty="0"/>
              <a:t>1</a:t>
            </a:r>
            <a:r>
              <a:rPr lang="es-MX" sz="5400" dirty="0"/>
              <a:t>, Segundo Autor</a:t>
            </a:r>
            <a:r>
              <a:rPr lang="es-MX" sz="5400" baseline="30000" dirty="0"/>
              <a:t>2</a:t>
            </a:r>
            <a:r>
              <a:rPr lang="es-MX" sz="5400" dirty="0"/>
              <a:t>, y Tercer Autor</a:t>
            </a:r>
            <a:r>
              <a:rPr lang="es-MX" sz="5400" baseline="30000" dirty="0"/>
              <a:t>1</a:t>
            </a:r>
            <a:br>
              <a:rPr lang="es-MX" sz="5400" dirty="0"/>
            </a:br>
            <a:r>
              <a:rPr lang="es-MX" sz="4400" baseline="30000" dirty="0"/>
              <a:t>1</a:t>
            </a:r>
            <a:r>
              <a:rPr lang="es-MX" sz="4400" dirty="0"/>
              <a:t>Institucion 1</a:t>
            </a:r>
            <a:br>
              <a:rPr lang="es-MX" sz="4400" dirty="0"/>
            </a:br>
            <a:r>
              <a:rPr lang="es-MX" sz="4400" baseline="30000" dirty="0"/>
              <a:t>2</a:t>
            </a:r>
            <a:r>
              <a:rPr lang="es-MX" sz="4400" dirty="0"/>
              <a:t>Institucion 2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436915" y="6966861"/>
            <a:ext cx="12296198" cy="1219196"/>
            <a:chOff x="1436915" y="6966861"/>
            <a:chExt cx="12296198" cy="1219196"/>
          </a:xfrm>
        </p:grpSpPr>
        <p:sp>
          <p:nvSpPr>
            <p:cNvPr id="14" name="Rectangle 13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rgbClr val="483D3F"/>
            </a:solidFill>
            <a:ln>
              <a:solidFill>
                <a:srgbClr val="483D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Introducción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5179345" y="6966861"/>
            <a:ext cx="12296198" cy="1219196"/>
            <a:chOff x="1436915" y="6966861"/>
            <a:chExt cx="12296198" cy="1219196"/>
          </a:xfrm>
        </p:grpSpPr>
        <p:sp>
          <p:nvSpPr>
            <p:cNvPr id="18" name="Rectangle 17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rgbClr val="483D3F"/>
            </a:solidFill>
            <a:ln>
              <a:solidFill>
                <a:srgbClr val="483D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Resultados y Discusión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36915" y="20007946"/>
            <a:ext cx="12296198" cy="1219196"/>
            <a:chOff x="1436915" y="6966861"/>
            <a:chExt cx="12296198" cy="1219196"/>
          </a:xfrm>
        </p:grpSpPr>
        <p:sp>
          <p:nvSpPr>
            <p:cNvPr id="21" name="Rectangle 20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rgbClr val="483D3F"/>
            </a:solidFill>
            <a:ln>
              <a:solidFill>
                <a:srgbClr val="483D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Materiales y Métodos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116494" y="8799186"/>
            <a:ext cx="11251164" cy="10618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</a:p>
          <a:p>
            <a:pPr indent="457200" algn="just"/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[1].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urna.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nunc.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96272" y="21817609"/>
            <a:ext cx="66558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[2].</a:t>
            </a:r>
          </a:p>
        </p:txBody>
      </p:sp>
      <p:pic>
        <p:nvPicPr>
          <p:cNvPr id="1028" name="Picture 4" descr="http://larics.rasip.fer.hr/wp-content/uploads/2016/04/default-placehold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244" y="21817609"/>
            <a:ext cx="4095192" cy="409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2160031" y="26979463"/>
            <a:ext cx="1125116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 [3].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</a:p>
          <a:p>
            <a:pPr indent="457200" algn="just"/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5179345" y="20878799"/>
            <a:ext cx="12296198" cy="1219196"/>
            <a:chOff x="1436915" y="6966861"/>
            <a:chExt cx="12296198" cy="1219196"/>
          </a:xfrm>
        </p:grpSpPr>
        <p:sp>
          <p:nvSpPr>
            <p:cNvPr id="30" name="Rectangle 29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rgbClr val="483D3F"/>
            </a:solidFill>
            <a:ln>
              <a:solidFill>
                <a:srgbClr val="483D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Conclusiones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179345" y="29407419"/>
            <a:ext cx="12296198" cy="1219196"/>
            <a:chOff x="1436915" y="6966861"/>
            <a:chExt cx="12296198" cy="1219196"/>
          </a:xfrm>
        </p:grpSpPr>
        <p:sp>
          <p:nvSpPr>
            <p:cNvPr id="33" name="Rectangle 32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rgbClr val="483D3F"/>
            </a:solidFill>
            <a:ln>
              <a:solidFill>
                <a:srgbClr val="483D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Referencias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5838702" y="8793038"/>
            <a:ext cx="1125116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</a:p>
          <a:p>
            <a:pPr indent="457200" algn="just"/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838702" y="22635084"/>
            <a:ext cx="112511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030" name="Picture 6" descr="http://www.ari-soft.com/docs/arismartcontent/v2/html/lib/column_ch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8589" y="16240119"/>
            <a:ext cx="8162876" cy="318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15838702" y="31135763"/>
            <a:ext cx="112511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López,   J.   (1999).   Estudio   del   clima   en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Tamazunchale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Agrometeorology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34:45.</a:t>
            </a:r>
          </a:p>
          <a:p>
            <a:pPr algn="just"/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Ramos,   L. (2006). La situación. 2ª ed. Edit. Porrúa. Barcelona.</a:t>
            </a:r>
          </a:p>
          <a:p>
            <a:pPr algn="just"/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Ramos,   L. (2006). La situación en el ambiente. 4ª ed. Edit. Porrúa. Barcelona.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2018612" y="4221657"/>
            <a:ext cx="5121006" cy="2011438"/>
            <a:chOff x="23072682" y="33440914"/>
            <a:chExt cx="5121006" cy="2011438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2682" y="33440914"/>
              <a:ext cx="1556523" cy="2011438"/>
            </a:xfrm>
            <a:prstGeom prst="rect">
              <a:avLst/>
            </a:prstGeom>
          </p:spPr>
        </p:pic>
        <p:sp>
          <p:nvSpPr>
            <p:cNvPr id="42" name="Rectangle 41"/>
            <p:cNvSpPr/>
            <p:nvPr/>
          </p:nvSpPr>
          <p:spPr>
            <a:xfrm>
              <a:off x="24865533" y="33929343"/>
              <a:ext cx="3328155" cy="10345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dirty="0"/>
                <a:t>2017 UHE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93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624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Lorem ipsum dolor sit amet, consectetur adipiscing elit. Morbi tempor, quam ut facilisis tristique, dui.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</dc:title>
  <dc:creator>David Escobar Castillejos</dc:creator>
  <cp:lastModifiedBy>David Escobar Castillejos</cp:lastModifiedBy>
  <cp:revision>8</cp:revision>
  <dcterms:created xsi:type="dcterms:W3CDTF">2016-08-20T22:21:45Z</dcterms:created>
  <dcterms:modified xsi:type="dcterms:W3CDTF">2017-08-29T20:32:25Z</dcterms:modified>
</cp:coreProperties>
</file>