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8800425" cy="35999738"/>
  <p:notesSz cx="6858000" cy="9144000"/>
  <p:defaultTextStyle>
    <a:defPPr>
      <a:defRPr lang="es-MX"/>
    </a:defPPr>
    <a:lvl1pPr marL="0" algn="l" defTabSz="3110332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1pPr>
    <a:lvl2pPr marL="1555166" algn="l" defTabSz="3110332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2pPr>
    <a:lvl3pPr marL="3110332" algn="l" defTabSz="3110332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3pPr>
    <a:lvl4pPr marL="4665497" algn="l" defTabSz="3110332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4pPr>
    <a:lvl5pPr marL="6220663" algn="l" defTabSz="3110332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5pPr>
    <a:lvl6pPr marL="7775829" algn="l" defTabSz="3110332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6pPr>
    <a:lvl7pPr marL="9330995" algn="l" defTabSz="3110332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7pPr>
    <a:lvl8pPr marL="10886161" algn="l" defTabSz="3110332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8pPr>
    <a:lvl9pPr marL="12441326" algn="l" defTabSz="3110332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99B0"/>
    <a:srgbClr val="0DB3BF"/>
    <a:srgbClr val="FBBF3E"/>
    <a:srgbClr val="ECF8F8"/>
    <a:srgbClr val="483D3F"/>
    <a:srgbClr val="F3DE8A"/>
    <a:srgbClr val="4CAF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22" d="100"/>
          <a:sy n="22" d="100"/>
        </p:scale>
        <p:origin x="285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032" y="5891626"/>
            <a:ext cx="24480361" cy="12533242"/>
          </a:xfrm>
        </p:spPr>
        <p:txBody>
          <a:bodyPr anchor="b"/>
          <a:lstStyle>
            <a:lvl1pPr algn="ctr">
              <a:defRPr sz="188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0053" y="18908198"/>
            <a:ext cx="21600319" cy="8691601"/>
          </a:xfrm>
        </p:spPr>
        <p:txBody>
          <a:bodyPr/>
          <a:lstStyle>
            <a:lvl1pPr marL="0" indent="0" algn="ctr">
              <a:buNone/>
              <a:defRPr sz="7559"/>
            </a:lvl1pPr>
            <a:lvl2pPr marL="1440043" indent="0" algn="ctr">
              <a:buNone/>
              <a:defRPr sz="6299"/>
            </a:lvl2pPr>
            <a:lvl3pPr marL="2880086" indent="0" algn="ctr">
              <a:buNone/>
              <a:defRPr sz="5669"/>
            </a:lvl3pPr>
            <a:lvl4pPr marL="4320129" indent="0" algn="ctr">
              <a:buNone/>
              <a:defRPr sz="5040"/>
            </a:lvl4pPr>
            <a:lvl5pPr marL="5760171" indent="0" algn="ctr">
              <a:buNone/>
              <a:defRPr sz="5040"/>
            </a:lvl5pPr>
            <a:lvl6pPr marL="7200214" indent="0" algn="ctr">
              <a:buNone/>
              <a:defRPr sz="5040"/>
            </a:lvl6pPr>
            <a:lvl7pPr marL="8640257" indent="0" algn="ctr">
              <a:buNone/>
              <a:defRPr sz="5040"/>
            </a:lvl7pPr>
            <a:lvl8pPr marL="10080300" indent="0" algn="ctr">
              <a:buNone/>
              <a:defRPr sz="5040"/>
            </a:lvl8pPr>
            <a:lvl9pPr marL="11520343" indent="0" algn="ctr">
              <a:buNone/>
              <a:defRPr sz="50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B3FF2-5E7D-4F56-AD87-544D151E5495}" type="datetimeFigureOut">
              <a:rPr lang="es-MX" smtClean="0"/>
              <a:t>02/09/2019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2AF7A-B39A-4FA3-9644-BF8EAF19E58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1671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B3FF2-5E7D-4F56-AD87-544D151E5495}" type="datetimeFigureOut">
              <a:rPr lang="es-MX" smtClean="0"/>
              <a:t>02/09/2019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2AF7A-B39A-4FA3-9644-BF8EAF19E58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2619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610306" y="1916653"/>
            <a:ext cx="6210092" cy="3050811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0031" y="1916653"/>
            <a:ext cx="18270270" cy="3050811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B3FF2-5E7D-4F56-AD87-544D151E5495}" type="datetimeFigureOut">
              <a:rPr lang="es-MX" smtClean="0"/>
              <a:t>02/09/2019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2AF7A-B39A-4FA3-9644-BF8EAF19E58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783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B3FF2-5E7D-4F56-AD87-544D151E5495}" type="datetimeFigureOut">
              <a:rPr lang="es-MX" smtClean="0"/>
              <a:t>02/09/2019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2AF7A-B39A-4FA3-9644-BF8EAF19E58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5725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030" y="8974945"/>
            <a:ext cx="24840367" cy="14974888"/>
          </a:xfrm>
        </p:spPr>
        <p:txBody>
          <a:bodyPr anchor="b"/>
          <a:lstStyle>
            <a:lvl1pPr>
              <a:defRPr sz="188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5030" y="24091502"/>
            <a:ext cx="24840367" cy="7874940"/>
          </a:xfrm>
        </p:spPr>
        <p:txBody>
          <a:bodyPr/>
          <a:lstStyle>
            <a:lvl1pPr marL="0" indent="0">
              <a:buNone/>
              <a:defRPr sz="7559">
                <a:solidFill>
                  <a:schemeClr val="tx1"/>
                </a:solidFill>
              </a:defRPr>
            </a:lvl1pPr>
            <a:lvl2pPr marL="1440043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2pPr>
            <a:lvl3pPr marL="288008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320129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4pPr>
            <a:lvl5pPr marL="5760171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5pPr>
            <a:lvl6pPr marL="7200214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6pPr>
            <a:lvl7pPr marL="8640257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7pPr>
            <a:lvl8pPr marL="1008030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8pPr>
            <a:lvl9pPr marL="11520343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B3FF2-5E7D-4F56-AD87-544D151E5495}" type="datetimeFigureOut">
              <a:rPr lang="es-MX" smtClean="0"/>
              <a:t>02/09/2019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2AF7A-B39A-4FA3-9644-BF8EAF19E58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48955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0029" y="9583264"/>
            <a:ext cx="12240181" cy="228415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80215" y="9583264"/>
            <a:ext cx="12240181" cy="228415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B3FF2-5E7D-4F56-AD87-544D151E5495}" type="datetimeFigureOut">
              <a:rPr lang="es-MX" smtClean="0"/>
              <a:t>02/09/2019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2AF7A-B39A-4FA3-9644-BF8EAF19E58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5812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1916661"/>
            <a:ext cx="24840367" cy="695828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3784" y="8824938"/>
            <a:ext cx="12183928" cy="4324966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3784" y="13149904"/>
            <a:ext cx="12183928" cy="1934152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580217" y="8824938"/>
            <a:ext cx="12243932" cy="4324966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580217" y="13149904"/>
            <a:ext cx="12243932" cy="1934152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B3FF2-5E7D-4F56-AD87-544D151E5495}" type="datetimeFigureOut">
              <a:rPr lang="es-MX" smtClean="0"/>
              <a:t>02/09/2019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2AF7A-B39A-4FA3-9644-BF8EAF19E58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36425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B3FF2-5E7D-4F56-AD87-544D151E5495}" type="datetimeFigureOut">
              <a:rPr lang="es-MX" smtClean="0"/>
              <a:t>02/09/2019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2AF7A-B39A-4FA3-9644-BF8EAF19E58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2681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B3FF2-5E7D-4F56-AD87-544D151E5495}" type="datetimeFigureOut">
              <a:rPr lang="es-MX" smtClean="0"/>
              <a:t>02/09/2019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2AF7A-B39A-4FA3-9644-BF8EAF19E58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2634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399982"/>
            <a:ext cx="9288887" cy="839993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3932" y="5183304"/>
            <a:ext cx="14580215" cy="25583147"/>
          </a:xfrm>
        </p:spPr>
        <p:txBody>
          <a:bodyPr/>
          <a:lstStyle>
            <a:lvl1pPr>
              <a:defRPr sz="10079"/>
            </a:lvl1pPr>
            <a:lvl2pPr>
              <a:defRPr sz="8819"/>
            </a:lvl2pPr>
            <a:lvl3pPr>
              <a:defRPr sz="7559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0799922"/>
            <a:ext cx="9288887" cy="20008190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B3FF2-5E7D-4F56-AD87-544D151E5495}" type="datetimeFigureOut">
              <a:rPr lang="es-MX" smtClean="0"/>
              <a:t>02/09/2019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2AF7A-B39A-4FA3-9644-BF8EAF19E58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6743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399982"/>
            <a:ext cx="9288887" cy="839993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243932" y="5183304"/>
            <a:ext cx="14580215" cy="25583147"/>
          </a:xfrm>
        </p:spPr>
        <p:txBody>
          <a:bodyPr anchor="t"/>
          <a:lstStyle>
            <a:lvl1pPr marL="0" indent="0">
              <a:buNone/>
              <a:defRPr sz="10079"/>
            </a:lvl1pPr>
            <a:lvl2pPr marL="1440043" indent="0">
              <a:buNone/>
              <a:defRPr sz="8819"/>
            </a:lvl2pPr>
            <a:lvl3pPr marL="2880086" indent="0">
              <a:buNone/>
              <a:defRPr sz="7559"/>
            </a:lvl3pPr>
            <a:lvl4pPr marL="4320129" indent="0">
              <a:buNone/>
              <a:defRPr sz="6299"/>
            </a:lvl4pPr>
            <a:lvl5pPr marL="5760171" indent="0">
              <a:buNone/>
              <a:defRPr sz="6299"/>
            </a:lvl5pPr>
            <a:lvl6pPr marL="7200214" indent="0">
              <a:buNone/>
              <a:defRPr sz="6299"/>
            </a:lvl6pPr>
            <a:lvl7pPr marL="8640257" indent="0">
              <a:buNone/>
              <a:defRPr sz="6299"/>
            </a:lvl7pPr>
            <a:lvl8pPr marL="10080300" indent="0">
              <a:buNone/>
              <a:defRPr sz="6299"/>
            </a:lvl8pPr>
            <a:lvl9pPr marL="11520343" indent="0">
              <a:buNone/>
              <a:defRPr sz="629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0799922"/>
            <a:ext cx="9288887" cy="20008190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B3FF2-5E7D-4F56-AD87-544D151E5495}" type="datetimeFigureOut">
              <a:rPr lang="es-MX" smtClean="0"/>
              <a:t>02/09/2019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2AF7A-B39A-4FA3-9644-BF8EAF19E58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97560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0029" y="1916661"/>
            <a:ext cx="24840367" cy="6958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0029" y="9583264"/>
            <a:ext cx="24840367" cy="2284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80029" y="33366432"/>
            <a:ext cx="6480096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B3FF2-5E7D-4F56-AD87-544D151E5495}" type="datetimeFigureOut">
              <a:rPr lang="es-MX" smtClean="0"/>
              <a:t>02/09/2019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40141" y="33366432"/>
            <a:ext cx="9720143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40300" y="33366432"/>
            <a:ext cx="6480096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2AF7A-B39A-4FA3-9644-BF8EAF19E58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2770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880086" rtl="0" eaLnBrk="1" latinLnBrk="0" hangingPunct="1">
        <a:lnSpc>
          <a:spcPct val="90000"/>
        </a:lnSpc>
        <a:spcBef>
          <a:spcPct val="0"/>
        </a:spcBef>
        <a:buNone/>
        <a:defRPr sz="1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0021" indent="-720021" algn="l" defTabSz="2880086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600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600107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40150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80193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20236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60278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800321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403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400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80086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20129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60171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200214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40257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8030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203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436915" y="492312"/>
            <a:ext cx="26038628" cy="321942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160031" y="361682"/>
            <a:ext cx="24480361" cy="2904031"/>
          </a:xfrm>
        </p:spPr>
        <p:txBody>
          <a:bodyPr>
            <a:noAutofit/>
          </a:bodyPr>
          <a:lstStyle/>
          <a:p>
            <a:r>
              <a:rPr lang="es-MX" sz="8000" dirty="0" err="1">
                <a:solidFill>
                  <a:srgbClr val="ECF8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es-MX" sz="8000" dirty="0">
                <a:solidFill>
                  <a:srgbClr val="ECF8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8000" dirty="0" err="1">
                <a:solidFill>
                  <a:srgbClr val="ECF8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es-MX" sz="8000" dirty="0">
                <a:solidFill>
                  <a:srgbClr val="ECF8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 </a:t>
            </a:r>
            <a:r>
              <a:rPr lang="es-MX" sz="8000" dirty="0" err="1">
                <a:solidFill>
                  <a:srgbClr val="ECF8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MX" sz="8000" dirty="0">
                <a:solidFill>
                  <a:srgbClr val="ECF8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8000" dirty="0" err="1">
                <a:solidFill>
                  <a:srgbClr val="ECF8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MX" sz="8000" dirty="0">
                <a:solidFill>
                  <a:srgbClr val="ECF8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8000" dirty="0" err="1">
                <a:solidFill>
                  <a:srgbClr val="ECF8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s-MX" sz="8000" dirty="0">
                <a:solidFill>
                  <a:srgbClr val="ECF8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8000" dirty="0" err="1">
                <a:solidFill>
                  <a:srgbClr val="ECF8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s-MX" sz="8000" dirty="0">
                <a:solidFill>
                  <a:srgbClr val="ECF8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8000" dirty="0" err="1">
                <a:solidFill>
                  <a:srgbClr val="ECF8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s-MX" sz="8000" dirty="0">
                <a:solidFill>
                  <a:srgbClr val="ECF8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8000" dirty="0" err="1">
                <a:solidFill>
                  <a:srgbClr val="ECF8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es-MX" sz="8000" dirty="0">
                <a:solidFill>
                  <a:srgbClr val="ECF8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8000" dirty="0" err="1">
                <a:solidFill>
                  <a:srgbClr val="ECF8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es-MX" sz="8000" dirty="0">
                <a:solidFill>
                  <a:srgbClr val="ECF8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8000" dirty="0" err="1">
                <a:solidFill>
                  <a:srgbClr val="ECF8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quam</a:t>
            </a:r>
            <a:r>
              <a:rPr lang="es-MX" sz="8000" dirty="0">
                <a:solidFill>
                  <a:srgbClr val="ECF8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es-MX" sz="8000" dirty="0" err="1">
                <a:solidFill>
                  <a:srgbClr val="ECF8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facilisis</a:t>
            </a:r>
            <a:r>
              <a:rPr lang="es-MX" sz="8000" dirty="0">
                <a:solidFill>
                  <a:srgbClr val="ECF8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8000" dirty="0" err="1">
                <a:solidFill>
                  <a:srgbClr val="ECF8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es-MX" sz="8000" dirty="0">
                <a:solidFill>
                  <a:srgbClr val="ECF8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8000" dirty="0" err="1">
                <a:solidFill>
                  <a:srgbClr val="ECF8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dui</a:t>
            </a:r>
            <a:r>
              <a:rPr lang="es-MX" sz="8000" dirty="0">
                <a:solidFill>
                  <a:srgbClr val="ECF8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3600051" y="4321342"/>
            <a:ext cx="21600319" cy="2384259"/>
          </a:xfrm>
        </p:spPr>
        <p:txBody>
          <a:bodyPr>
            <a:normAutofit/>
          </a:bodyPr>
          <a:lstStyle/>
          <a:p>
            <a:r>
              <a:rPr lang="es-MX" sz="5400" dirty="0"/>
              <a:t>Primer Autor</a:t>
            </a:r>
            <a:r>
              <a:rPr lang="es-MX" sz="5400" baseline="30000" dirty="0"/>
              <a:t>1</a:t>
            </a:r>
            <a:r>
              <a:rPr lang="es-MX" sz="5400" dirty="0"/>
              <a:t>, Segundo Autor</a:t>
            </a:r>
            <a:r>
              <a:rPr lang="es-MX" sz="5400" baseline="30000" dirty="0"/>
              <a:t>2</a:t>
            </a:r>
            <a:r>
              <a:rPr lang="es-MX" sz="5400" dirty="0"/>
              <a:t>, y Tercer Autor</a:t>
            </a:r>
            <a:r>
              <a:rPr lang="es-MX" sz="5400" baseline="30000" dirty="0"/>
              <a:t>1</a:t>
            </a:r>
            <a:br>
              <a:rPr lang="es-MX" sz="5400" dirty="0"/>
            </a:br>
            <a:r>
              <a:rPr lang="es-MX" sz="4400" baseline="30000" dirty="0"/>
              <a:t>1</a:t>
            </a:r>
            <a:r>
              <a:rPr lang="es-MX" sz="4400" dirty="0"/>
              <a:t>Institucion 1</a:t>
            </a:r>
            <a:br>
              <a:rPr lang="es-MX" sz="4400" dirty="0"/>
            </a:br>
            <a:r>
              <a:rPr lang="es-MX" sz="4400" baseline="30000" dirty="0"/>
              <a:t>2</a:t>
            </a:r>
            <a:r>
              <a:rPr lang="es-MX" sz="4400" dirty="0"/>
              <a:t>Institucion 2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1436915" y="6966861"/>
            <a:ext cx="12296198" cy="1219196"/>
            <a:chOff x="1436915" y="6966861"/>
            <a:chExt cx="12296198" cy="1219196"/>
          </a:xfrm>
        </p:grpSpPr>
        <p:sp>
          <p:nvSpPr>
            <p:cNvPr id="14" name="Rectangle 13"/>
            <p:cNvSpPr/>
            <p:nvPr/>
          </p:nvSpPr>
          <p:spPr>
            <a:xfrm>
              <a:off x="1436915" y="7315202"/>
              <a:ext cx="12296198" cy="522512"/>
            </a:xfrm>
            <a:prstGeom prst="rect">
              <a:avLst/>
            </a:prstGeom>
            <a:solidFill>
              <a:srgbClr val="F3D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600051" y="6966861"/>
              <a:ext cx="8243606" cy="1219196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5400" dirty="0">
                  <a:solidFill>
                    <a:srgbClr val="ECF8F8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Introducción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5179345" y="6966861"/>
            <a:ext cx="12296198" cy="1219196"/>
            <a:chOff x="1436915" y="6966861"/>
            <a:chExt cx="12296198" cy="1219196"/>
          </a:xfrm>
        </p:grpSpPr>
        <p:sp>
          <p:nvSpPr>
            <p:cNvPr id="18" name="Rectangle 17"/>
            <p:cNvSpPr/>
            <p:nvPr/>
          </p:nvSpPr>
          <p:spPr>
            <a:xfrm>
              <a:off x="1436915" y="7315202"/>
              <a:ext cx="12296198" cy="522512"/>
            </a:xfrm>
            <a:prstGeom prst="rect">
              <a:avLst/>
            </a:prstGeom>
            <a:solidFill>
              <a:srgbClr val="F3DE8A"/>
            </a:solidFill>
            <a:ln>
              <a:solidFill>
                <a:srgbClr val="F3DE8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600051" y="6966861"/>
              <a:ext cx="8243606" cy="1219196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5400" dirty="0">
                  <a:solidFill>
                    <a:srgbClr val="ECF8F8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Resultados y Discusión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1436915" y="20007946"/>
            <a:ext cx="12296198" cy="1219196"/>
            <a:chOff x="1436915" y="6966861"/>
            <a:chExt cx="12296198" cy="1219196"/>
          </a:xfrm>
        </p:grpSpPr>
        <p:sp>
          <p:nvSpPr>
            <p:cNvPr id="21" name="Rectangle 20"/>
            <p:cNvSpPr/>
            <p:nvPr/>
          </p:nvSpPr>
          <p:spPr>
            <a:xfrm>
              <a:off x="1436915" y="7315202"/>
              <a:ext cx="12296198" cy="522512"/>
            </a:xfrm>
            <a:prstGeom prst="rect">
              <a:avLst/>
            </a:prstGeom>
            <a:solidFill>
              <a:srgbClr val="F3DE8A"/>
            </a:solidFill>
            <a:ln>
              <a:solidFill>
                <a:srgbClr val="F3DE8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600051" y="6966861"/>
              <a:ext cx="8243606" cy="1219196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5400" dirty="0">
                  <a:solidFill>
                    <a:srgbClr val="ECF8F8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Materiales y Métodos</a:t>
              </a:r>
            </a:p>
          </p:txBody>
        </p:sp>
      </p:grpSp>
      <p:sp>
        <p:nvSpPr>
          <p:cNvPr id="23" name="Rectangle 22"/>
          <p:cNvSpPr/>
          <p:nvPr/>
        </p:nvSpPr>
        <p:spPr>
          <a:xfrm>
            <a:off x="2116494" y="8799186"/>
            <a:ext cx="11251164" cy="106182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in,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semper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massa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Nunc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libero, ut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maximus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sem.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ornare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accumsan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Maecenas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mattis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neque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placerat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elementum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interdum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dui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Praesent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venenatis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sodales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Sed a libero ex. </a:t>
            </a:r>
          </a:p>
          <a:p>
            <a:pPr indent="457200" algn="just"/>
            <a:endParaRPr lang="es-MX" sz="3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7200" algn="just"/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Etiam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auctor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commodo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augue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imperdiet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Maecenas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urna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non,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rhoncus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dui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gravida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ut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blandit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libero,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auctor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massa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[1].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Fusce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dapibus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eleifend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maximus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neque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congue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Sed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augue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felis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urna. Ut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efficitur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augue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sed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porttitor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arcu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ligula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non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ligula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Ut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rhoncus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nunc.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096272" y="21817609"/>
            <a:ext cx="665584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in,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semper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massa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Nunc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libero, ut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maximus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sem.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ornare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accumsan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Maecenas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mattis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neque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[2].</a:t>
            </a:r>
          </a:p>
        </p:txBody>
      </p:sp>
      <p:pic>
        <p:nvPicPr>
          <p:cNvPr id="1028" name="Picture 4" descr="http://larics.rasip.fer.hr/wp-content/uploads/2016/04/default-placehold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2244" y="21817609"/>
            <a:ext cx="4095192" cy="4095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Rectangle 26"/>
          <p:cNvSpPr/>
          <p:nvPr/>
        </p:nvSpPr>
        <p:spPr>
          <a:xfrm>
            <a:off x="2160031" y="26979463"/>
            <a:ext cx="11251164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in,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semper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massa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Nunc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libero, ut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maximus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sem [3].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ornare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accumsan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Maecenas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mattis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neque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placerat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elementum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interdum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dui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Praesent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venenatis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sodales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Sed a libero ex. </a:t>
            </a:r>
          </a:p>
          <a:p>
            <a:pPr indent="457200" algn="just"/>
            <a:endParaRPr lang="es-MX" sz="3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7200" algn="just"/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Etiam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auctor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commodo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augue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imperdiet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Maecenas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urna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non,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rhoncus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dui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gravida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ut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blandit</a:t>
            </a:r>
            <a:endParaRPr lang="es-MX" sz="3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15179345" y="20878799"/>
            <a:ext cx="12296198" cy="1219196"/>
            <a:chOff x="1436915" y="6966861"/>
            <a:chExt cx="12296198" cy="1219196"/>
          </a:xfrm>
        </p:grpSpPr>
        <p:sp>
          <p:nvSpPr>
            <p:cNvPr id="30" name="Rectangle 29"/>
            <p:cNvSpPr/>
            <p:nvPr/>
          </p:nvSpPr>
          <p:spPr>
            <a:xfrm>
              <a:off x="1436915" y="7315202"/>
              <a:ext cx="12296198" cy="522512"/>
            </a:xfrm>
            <a:prstGeom prst="rect">
              <a:avLst/>
            </a:prstGeom>
            <a:solidFill>
              <a:srgbClr val="F3DE8A"/>
            </a:solidFill>
            <a:ln>
              <a:solidFill>
                <a:srgbClr val="F3DE8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600051" y="6966861"/>
              <a:ext cx="8243606" cy="1219196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5400" dirty="0">
                  <a:solidFill>
                    <a:srgbClr val="ECF8F8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Conclusiones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15179345" y="29407419"/>
            <a:ext cx="12296198" cy="1219196"/>
            <a:chOff x="1436915" y="6966861"/>
            <a:chExt cx="12296198" cy="1219196"/>
          </a:xfrm>
        </p:grpSpPr>
        <p:sp>
          <p:nvSpPr>
            <p:cNvPr id="33" name="Rectangle 32"/>
            <p:cNvSpPr/>
            <p:nvPr/>
          </p:nvSpPr>
          <p:spPr>
            <a:xfrm>
              <a:off x="1436915" y="7315202"/>
              <a:ext cx="12296198" cy="522512"/>
            </a:xfrm>
            <a:prstGeom prst="rect">
              <a:avLst/>
            </a:prstGeom>
            <a:solidFill>
              <a:srgbClr val="F3DE8A"/>
            </a:solidFill>
            <a:ln>
              <a:solidFill>
                <a:srgbClr val="F3DE8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3600051" y="6966861"/>
              <a:ext cx="8243606" cy="1219196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5400" dirty="0">
                  <a:solidFill>
                    <a:srgbClr val="ECF8F8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Referencias</a:t>
              </a:r>
            </a:p>
          </p:txBody>
        </p:sp>
      </p:grpSp>
      <p:sp>
        <p:nvSpPr>
          <p:cNvPr id="35" name="Rectangle 34"/>
          <p:cNvSpPr/>
          <p:nvPr/>
        </p:nvSpPr>
        <p:spPr>
          <a:xfrm>
            <a:off x="15838702" y="8793038"/>
            <a:ext cx="11251164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in,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semper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massa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Nunc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libero, ut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maximus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sem.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ornare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accumsan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Maecenas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mattis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neque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placerat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elementum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interdum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dui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Praesent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venenatis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sodales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Sed a libero ex. </a:t>
            </a:r>
          </a:p>
          <a:p>
            <a:pPr indent="457200" algn="just"/>
            <a:endParaRPr lang="es-MX" sz="3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7200" algn="just"/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Etiam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auctor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commodo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augue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imperdiet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Maecenas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urna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non,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rhoncus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dui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gravida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6" name="Rectangle 35"/>
          <p:cNvSpPr/>
          <p:nvPr/>
        </p:nvSpPr>
        <p:spPr>
          <a:xfrm>
            <a:off x="15838702" y="22635084"/>
            <a:ext cx="1125116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in,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semper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massa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Nunc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libero, ut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maximus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sem.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ornare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accumsan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Maecenas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mattis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neque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placerat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elementum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interdum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dui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Praesent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venenatis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sodales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Sed a libero ex.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Etiam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auctor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commodo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augue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imperdiet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Maecenas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urna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non,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rhoncus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dui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gravida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pic>
        <p:nvPicPr>
          <p:cNvPr id="1030" name="Picture 6" descr="http://www.ari-soft.com/docs/arismartcontent/v2/html/lib/column_char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48589" y="16240119"/>
            <a:ext cx="8162876" cy="3183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Rectangle 38"/>
          <p:cNvSpPr/>
          <p:nvPr/>
        </p:nvSpPr>
        <p:spPr>
          <a:xfrm>
            <a:off x="15838702" y="31135763"/>
            <a:ext cx="1125116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[1] López,   J.   (1999).   Estudio   del   clima   en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Tamazunchale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Agrometeorology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34:45.</a:t>
            </a:r>
          </a:p>
          <a:p>
            <a:pPr algn="just"/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[2] Ramos,   L. (2006). La situación. 2ª ed. Edit. Porrúa. Barcelona.</a:t>
            </a:r>
          </a:p>
          <a:p>
            <a:pPr algn="just"/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[3] Ramos,   L. (2006). La situación en el ambiente. 4ª ed. Edit. Porrúa. Barcelona.</a:t>
            </a:r>
          </a:p>
        </p:txBody>
      </p:sp>
      <p:grpSp>
        <p:nvGrpSpPr>
          <p:cNvPr id="40" name="Group 39"/>
          <p:cNvGrpSpPr/>
          <p:nvPr/>
        </p:nvGrpSpPr>
        <p:grpSpPr>
          <a:xfrm>
            <a:off x="22018612" y="4221657"/>
            <a:ext cx="5121006" cy="2011438"/>
            <a:chOff x="23072682" y="33440914"/>
            <a:chExt cx="5121006" cy="2011438"/>
          </a:xfrm>
        </p:grpSpPr>
        <p:pic>
          <p:nvPicPr>
            <p:cNvPr id="41" name="Picture 40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072682" y="33440914"/>
              <a:ext cx="1556523" cy="2011438"/>
            </a:xfrm>
            <a:prstGeom prst="rect">
              <a:avLst/>
            </a:prstGeom>
          </p:spPr>
        </p:pic>
        <p:sp>
          <p:nvSpPr>
            <p:cNvPr id="42" name="Rectangle 41"/>
            <p:cNvSpPr/>
            <p:nvPr/>
          </p:nvSpPr>
          <p:spPr>
            <a:xfrm>
              <a:off x="24865533" y="33929343"/>
              <a:ext cx="3328155" cy="10345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dirty="0"/>
                <a:t>2019 UHE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91930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</TotalTime>
  <Words>624</Words>
  <Application>Microsoft Office PowerPoint</Application>
  <PresentationFormat>Custom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Lorem ipsum dolor sit amet, consectetur adipiscing elit. Morbi tempor, quam ut facilisis tristique, dui.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</dc:title>
  <dc:creator>David Escobar Castillejos</dc:creator>
  <cp:lastModifiedBy>David Escobar Castillejos</cp:lastModifiedBy>
  <cp:revision>11</cp:revision>
  <dcterms:created xsi:type="dcterms:W3CDTF">2016-08-20T22:21:45Z</dcterms:created>
  <dcterms:modified xsi:type="dcterms:W3CDTF">2019-09-02T21:00:52Z</dcterms:modified>
</cp:coreProperties>
</file>